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89398-2F6C-3E48-BAFB-E1146F0C8FE9}" type="datetimeFigureOut">
              <a:rPr lang="hu-HU" smtClean="0"/>
              <a:t>2019. 12. 15.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B1D7E-BAFE-E94C-BA6C-910CF2B1CD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614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47EE-729B-2C45-B09A-729F149A44FC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1C51-EEE9-B24C-970E-B093C701CB19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D82A-4261-EA4E-8474-59D099DBC588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B184-5889-E44E-9B5E-0C57FE42B647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4620-5219-3843-A016-F4B92A2BCCC8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4A9D-7F27-3043-A2DA-1DA8026477DD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3435-A519-C14E-AB28-1C9245C0CAF4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8982-57A7-B94D-B09C-663BE72A32DC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AB97-CA31-E14D-89B5-9C59EE078171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85A3-8944-5E4A-82F2-509660611D95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93ED-1A8C-6E46-92C1-D14B064749EA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A637-CADC-F241-9FC2-0B39C244FB1A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8B02-3F79-BB4B-A1F9-EA22B3796159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FF870-1496-BB43-A69C-65AA16C3FF0F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1D561-F6FA-244D-86F4-C3C54E01BD24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EDD4C-E71A-D944-B2C9-54F98C9CDB8F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E37F2BF-37FD-E54A-AAED-1E1E946645AA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CD0C359-BF29-0C4F-B10F-D5F4F6F3FC57}" type="datetime1">
              <a:rPr lang="hu-HU" smtClean="0"/>
              <a:t>2019. 12. 15.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1623C-689E-9D41-9FFD-3A30F963A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5100" cap="none"/>
              <a:t>Feliratok illesztése képekre és videókra mesterséges intelligencia használatával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D0086-12ED-E246-A8E8-939F1441B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500" dirty="0" err="1">
                <a:solidFill>
                  <a:srgbClr val="E6E6E6"/>
                </a:solidFill>
              </a:rPr>
              <a:t>Benda</a:t>
            </a:r>
            <a:r>
              <a:rPr lang="hu-HU" sz="1500" dirty="0">
                <a:solidFill>
                  <a:srgbClr val="E6E6E6"/>
                </a:solidFill>
              </a:rPr>
              <a:t> Krisztián</a:t>
            </a:r>
          </a:p>
          <a:p>
            <a:pPr>
              <a:lnSpc>
                <a:spcPct val="90000"/>
              </a:lnSpc>
            </a:pPr>
            <a:r>
              <a:rPr lang="hu-HU" sz="1500" dirty="0">
                <a:solidFill>
                  <a:srgbClr val="E6E6E6"/>
                </a:solidFill>
              </a:rPr>
              <a:t>Konzulens: Szűcs Gábor &amp; </a:t>
            </a:r>
            <a:r>
              <a:rPr lang="hu-HU" sz="1500" dirty="0" err="1">
                <a:solidFill>
                  <a:srgbClr val="E6E6E6"/>
                </a:solidFill>
              </a:rPr>
              <a:t>Rechner</a:t>
            </a:r>
            <a:r>
              <a:rPr lang="hu-HU" sz="1500" dirty="0">
                <a:solidFill>
                  <a:srgbClr val="E6E6E6"/>
                </a:solidFill>
              </a:rPr>
              <a:t> István</a:t>
            </a:r>
          </a:p>
        </p:txBody>
      </p:sp>
    </p:spTree>
    <p:extLst>
      <p:ext uri="{BB962C8B-B14F-4D97-AF65-F5344CB8AC3E}">
        <p14:creationId xmlns:p14="http://schemas.microsoft.com/office/powerpoint/2010/main" val="1023590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15A85-10D6-AB45-96BC-773D0FDB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BA76F-1104-A34D-923D-0B6048CE9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B5E323-7383-7F4F-BAC2-22BACC14433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28"/>
            <a:ext cx="12192000" cy="65533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EF518-3080-4C4C-878A-0E5DE38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17FF-3330-0F49-B7F9-E2E2A70C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7E71F-5011-EE44-BB85-9A32B267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 descr="A screen shot of a car&#10;&#10;Description automatically generated">
            <a:extLst>
              <a:ext uri="{FF2B5EF4-FFF2-40B4-BE49-F238E27FC236}">
                <a16:creationId xmlns:a16="http://schemas.microsoft.com/office/drawing/2014/main" id="{8D7889C9-3517-D14E-8F3D-36AB710BF9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" y="59979"/>
            <a:ext cx="11998411" cy="67300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FC0A6-90AB-DB4C-BFBD-36725527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2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4F3B-EBAC-A44A-A0CE-995D46C7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hu-HU" sz="4000" dirty="0"/>
              <a:t>Összegzés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6ED40-A58D-674B-944B-64223E07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hu-HU" cap="none" dirty="0">
                <a:solidFill>
                  <a:schemeClr val="tx1"/>
                </a:solidFill>
              </a:rPr>
              <a:t>Irodalomkutatás, meglévő megoldások tanulmányozása</a:t>
            </a:r>
          </a:p>
          <a:p>
            <a:r>
              <a:rPr lang="hu-HU" cap="none" dirty="0">
                <a:solidFill>
                  <a:schemeClr val="tx1"/>
                </a:solidFill>
              </a:rPr>
              <a:t>Rendszertervezés</a:t>
            </a:r>
          </a:p>
          <a:p>
            <a:r>
              <a:rPr lang="hu-HU" cap="none" dirty="0">
                <a:solidFill>
                  <a:schemeClr val="tx1"/>
                </a:solidFill>
              </a:rPr>
              <a:t>Különböző képtulajdonságok detektálása</a:t>
            </a:r>
          </a:p>
          <a:p>
            <a:r>
              <a:rPr lang="hu-HU" cap="none" dirty="0">
                <a:solidFill>
                  <a:schemeClr val="tx1"/>
                </a:solidFill>
              </a:rPr>
              <a:t>Detekciós eredmények összefűzése</a:t>
            </a:r>
          </a:p>
          <a:p>
            <a:r>
              <a:rPr lang="hu-HU" cap="none" dirty="0">
                <a:solidFill>
                  <a:schemeClr val="tx1"/>
                </a:solidFill>
              </a:rPr>
              <a:t>Képek feliratozása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049F5-4C09-C349-A131-4DD3EDCF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1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00DA2F2-A105-4C8A-9115-73802E6FC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B5CBDF-A2C6-4862-A096-2D7D9D287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20000"/>
                </a:schemeClr>
              </a:gs>
              <a:gs pos="70000">
                <a:schemeClr val="bg2">
                  <a:alpha val="10000"/>
                </a:schemeClr>
              </a:gs>
              <a:gs pos="0">
                <a:schemeClr val="bg2">
                  <a:lumMod val="40000"/>
                  <a:lumOff val="6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14C7473D-9E4B-4DB8-9EB0-359033F37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6873046" cy="6858002"/>
          </a:xfrm>
          <a:custGeom>
            <a:avLst/>
            <a:gdLst>
              <a:gd name="connsiteX0" fmla="*/ 6621081 w 6873046"/>
              <a:gd name="connsiteY0" fmla="*/ 6858002 h 6858002"/>
              <a:gd name="connsiteX1" fmla="*/ 4347889 w 6873046"/>
              <a:gd name="connsiteY1" fmla="*/ 6858002 h 6858002"/>
              <a:gd name="connsiteX2" fmla="*/ 2008047 w 6873046"/>
              <a:gd name="connsiteY2" fmla="*/ 6858002 h 6858002"/>
              <a:gd name="connsiteX3" fmla="*/ 784557 w 6873046"/>
              <a:gd name="connsiteY3" fmla="*/ 6858002 h 6858002"/>
              <a:gd name="connsiteX4" fmla="*/ 784557 w 6873046"/>
              <a:gd name="connsiteY4" fmla="*/ 6858000 h 6858002"/>
              <a:gd name="connsiteX5" fmla="*/ 0 w 6873046"/>
              <a:gd name="connsiteY5" fmla="*/ 6858000 h 6858002"/>
              <a:gd name="connsiteX6" fmla="*/ 0 w 6873046"/>
              <a:gd name="connsiteY6" fmla="*/ 0 h 6858002"/>
              <a:gd name="connsiteX7" fmla="*/ 784557 w 6873046"/>
              <a:gd name="connsiteY7" fmla="*/ 0 h 6858002"/>
              <a:gd name="connsiteX8" fmla="*/ 3070301 w 6873046"/>
              <a:gd name="connsiteY8" fmla="*/ 0 h 6858002"/>
              <a:gd name="connsiteX9" fmla="*/ 4347889 w 6873046"/>
              <a:gd name="connsiteY9" fmla="*/ 0 h 6858002"/>
              <a:gd name="connsiteX10" fmla="*/ 4347889 w 6873046"/>
              <a:gd name="connsiteY10" fmla="*/ 3 h 6858002"/>
              <a:gd name="connsiteX11" fmla="*/ 6626656 w 6873046"/>
              <a:gd name="connsiteY11" fmla="*/ 3 h 6858002"/>
              <a:gd name="connsiteX12" fmla="*/ 6626656 w 6873046"/>
              <a:gd name="connsiteY12" fmla="*/ 4 h 6858002"/>
              <a:gd name="connsiteX13" fmla="*/ 6619903 w 6873046"/>
              <a:gd name="connsiteY13" fmla="*/ 4 h 6858002"/>
              <a:gd name="connsiteX14" fmla="*/ 6625786 w 6873046"/>
              <a:gd name="connsiteY14" fmla="*/ 40466 h 6858002"/>
              <a:gd name="connsiteX15" fmla="*/ 6643100 w 6873046"/>
              <a:gd name="connsiteY15" fmla="*/ 159110 h 6858002"/>
              <a:gd name="connsiteX16" fmla="*/ 6655202 w 6873046"/>
              <a:gd name="connsiteY16" fmla="*/ 245521 h 6858002"/>
              <a:gd name="connsiteX17" fmla="*/ 6667977 w 6873046"/>
              <a:gd name="connsiteY17" fmla="*/ 348391 h 6858002"/>
              <a:gd name="connsiteX18" fmla="*/ 6683273 w 6873046"/>
              <a:gd name="connsiteY18" fmla="*/ 470463 h 6858002"/>
              <a:gd name="connsiteX19" fmla="*/ 6699410 w 6873046"/>
              <a:gd name="connsiteY19" fmla="*/ 605566 h 6858002"/>
              <a:gd name="connsiteX20" fmla="*/ 6716387 w 6873046"/>
              <a:gd name="connsiteY20" fmla="*/ 757813 h 6858002"/>
              <a:gd name="connsiteX21" fmla="*/ 6734372 w 6873046"/>
              <a:gd name="connsiteY21" fmla="*/ 923777 h 6858002"/>
              <a:gd name="connsiteX22" fmla="*/ 6752358 w 6873046"/>
              <a:gd name="connsiteY22" fmla="*/ 1104142 h 6858002"/>
              <a:gd name="connsiteX23" fmla="*/ 6770679 w 6873046"/>
              <a:gd name="connsiteY23" fmla="*/ 1296166 h 6858002"/>
              <a:gd name="connsiteX24" fmla="*/ 6787656 w 6873046"/>
              <a:gd name="connsiteY24" fmla="*/ 1503278 h 6858002"/>
              <a:gd name="connsiteX25" fmla="*/ 6803961 w 6873046"/>
              <a:gd name="connsiteY25" fmla="*/ 1719991 h 6858002"/>
              <a:gd name="connsiteX26" fmla="*/ 6818753 w 6873046"/>
              <a:gd name="connsiteY26" fmla="*/ 1949048 h 6858002"/>
              <a:gd name="connsiteX27" fmla="*/ 6832872 w 6873046"/>
              <a:gd name="connsiteY27" fmla="*/ 2187706 h 6858002"/>
              <a:gd name="connsiteX28" fmla="*/ 6846152 w 6873046"/>
              <a:gd name="connsiteY28" fmla="*/ 2436652 h 6858002"/>
              <a:gd name="connsiteX29" fmla="*/ 6850858 w 6873046"/>
              <a:gd name="connsiteY29" fmla="*/ 2564211 h 6858002"/>
              <a:gd name="connsiteX30" fmla="*/ 6856069 w 6873046"/>
              <a:gd name="connsiteY30" fmla="*/ 2694512 h 6858002"/>
              <a:gd name="connsiteX31" fmla="*/ 6860943 w 6873046"/>
              <a:gd name="connsiteY31" fmla="*/ 2826871 h 6858002"/>
              <a:gd name="connsiteX32" fmla="*/ 6864137 w 6873046"/>
              <a:gd name="connsiteY32" fmla="*/ 2959917 h 6858002"/>
              <a:gd name="connsiteX33" fmla="*/ 6866995 w 6873046"/>
              <a:gd name="connsiteY33" fmla="*/ 3095705 h 6858002"/>
              <a:gd name="connsiteX34" fmla="*/ 6870020 w 6873046"/>
              <a:gd name="connsiteY34" fmla="*/ 3232865 h 6858002"/>
              <a:gd name="connsiteX35" fmla="*/ 6872037 w 6873046"/>
              <a:gd name="connsiteY35" fmla="*/ 3372768 h 6858002"/>
              <a:gd name="connsiteX36" fmla="*/ 6872037 w 6873046"/>
              <a:gd name="connsiteY36" fmla="*/ 3514043 h 6858002"/>
              <a:gd name="connsiteX37" fmla="*/ 6873046 w 6873046"/>
              <a:gd name="connsiteY37" fmla="*/ 3656689 h 6858002"/>
              <a:gd name="connsiteX38" fmla="*/ 6872037 w 6873046"/>
              <a:gd name="connsiteY38" fmla="*/ 3800707 h 6858002"/>
              <a:gd name="connsiteX39" fmla="*/ 6870020 w 6873046"/>
              <a:gd name="connsiteY39" fmla="*/ 3946783 h 6858002"/>
              <a:gd name="connsiteX40" fmla="*/ 6868171 w 6873046"/>
              <a:gd name="connsiteY40" fmla="*/ 4092858 h 6858002"/>
              <a:gd name="connsiteX41" fmla="*/ 6864137 w 6873046"/>
              <a:gd name="connsiteY41" fmla="*/ 4240991 h 6858002"/>
              <a:gd name="connsiteX42" fmla="*/ 6859935 w 6873046"/>
              <a:gd name="connsiteY42" fmla="*/ 4390495 h 6858002"/>
              <a:gd name="connsiteX43" fmla="*/ 6855060 w 6873046"/>
              <a:gd name="connsiteY43" fmla="*/ 4540000 h 6858002"/>
              <a:gd name="connsiteX44" fmla="*/ 6848169 w 6873046"/>
              <a:gd name="connsiteY44" fmla="*/ 4690876 h 6858002"/>
              <a:gd name="connsiteX45" fmla="*/ 6839932 w 6873046"/>
              <a:gd name="connsiteY45" fmla="*/ 4843123 h 6858002"/>
              <a:gd name="connsiteX46" fmla="*/ 6832032 w 6873046"/>
              <a:gd name="connsiteY46" fmla="*/ 4996057 h 6858002"/>
              <a:gd name="connsiteX47" fmla="*/ 6821947 w 6873046"/>
              <a:gd name="connsiteY47" fmla="*/ 5148990 h 6858002"/>
              <a:gd name="connsiteX48" fmla="*/ 6809844 w 6873046"/>
              <a:gd name="connsiteY48" fmla="*/ 5303981 h 6858002"/>
              <a:gd name="connsiteX49" fmla="*/ 6797742 w 6873046"/>
              <a:gd name="connsiteY49" fmla="*/ 5456914 h 6858002"/>
              <a:gd name="connsiteX50" fmla="*/ 6783790 w 6873046"/>
              <a:gd name="connsiteY50" fmla="*/ 5612591 h 6858002"/>
              <a:gd name="connsiteX51" fmla="*/ 6768494 w 6873046"/>
              <a:gd name="connsiteY51" fmla="*/ 5768953 h 6858002"/>
              <a:gd name="connsiteX52" fmla="*/ 6752358 w 6873046"/>
              <a:gd name="connsiteY52" fmla="*/ 5923258 h 6858002"/>
              <a:gd name="connsiteX53" fmla="*/ 6733532 w 6873046"/>
              <a:gd name="connsiteY53" fmla="*/ 6079621 h 6858002"/>
              <a:gd name="connsiteX54" fmla="*/ 6713361 w 6873046"/>
              <a:gd name="connsiteY54" fmla="*/ 6235297 h 6858002"/>
              <a:gd name="connsiteX55" fmla="*/ 6693358 w 6873046"/>
              <a:gd name="connsiteY55" fmla="*/ 6391660 h 6858002"/>
              <a:gd name="connsiteX56" fmla="*/ 6669994 w 6873046"/>
              <a:gd name="connsiteY56" fmla="*/ 6547336 h 6858002"/>
              <a:gd name="connsiteX57" fmla="*/ 6646125 w 6873046"/>
              <a:gd name="connsiteY57" fmla="*/ 670232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873046" h="6858002">
                <a:moveTo>
                  <a:pt x="6621081" y="6858002"/>
                </a:moveTo>
                <a:lnTo>
                  <a:pt x="4347889" y="6858002"/>
                </a:lnTo>
                <a:lnTo>
                  <a:pt x="2008047" y="6858002"/>
                </a:lnTo>
                <a:lnTo>
                  <a:pt x="784557" y="6858002"/>
                </a:lnTo>
                <a:lnTo>
                  <a:pt x="784557" y="6858000"/>
                </a:lnTo>
                <a:lnTo>
                  <a:pt x="0" y="6858000"/>
                </a:lnTo>
                <a:lnTo>
                  <a:pt x="0" y="0"/>
                </a:lnTo>
                <a:lnTo>
                  <a:pt x="784557" y="0"/>
                </a:lnTo>
                <a:lnTo>
                  <a:pt x="3070301" y="0"/>
                </a:lnTo>
                <a:lnTo>
                  <a:pt x="4347889" y="0"/>
                </a:lnTo>
                <a:lnTo>
                  <a:pt x="4347889" y="3"/>
                </a:lnTo>
                <a:lnTo>
                  <a:pt x="6626656" y="3"/>
                </a:lnTo>
                <a:lnTo>
                  <a:pt x="6626656" y="4"/>
                </a:lnTo>
                <a:lnTo>
                  <a:pt x="6619903" y="4"/>
                </a:lnTo>
                <a:lnTo>
                  <a:pt x="6625786" y="40466"/>
                </a:lnTo>
                <a:lnTo>
                  <a:pt x="6643100" y="159110"/>
                </a:lnTo>
                <a:lnTo>
                  <a:pt x="6655202" y="245521"/>
                </a:lnTo>
                <a:lnTo>
                  <a:pt x="6667977" y="348391"/>
                </a:lnTo>
                <a:lnTo>
                  <a:pt x="6683273" y="470463"/>
                </a:lnTo>
                <a:lnTo>
                  <a:pt x="6699410" y="605566"/>
                </a:lnTo>
                <a:lnTo>
                  <a:pt x="6716387" y="757813"/>
                </a:lnTo>
                <a:lnTo>
                  <a:pt x="6734372" y="923777"/>
                </a:lnTo>
                <a:lnTo>
                  <a:pt x="6752358" y="1104142"/>
                </a:lnTo>
                <a:lnTo>
                  <a:pt x="6770679" y="1296166"/>
                </a:lnTo>
                <a:lnTo>
                  <a:pt x="6787656" y="1503278"/>
                </a:lnTo>
                <a:lnTo>
                  <a:pt x="6803961" y="1719991"/>
                </a:lnTo>
                <a:lnTo>
                  <a:pt x="6818753" y="1949048"/>
                </a:lnTo>
                <a:lnTo>
                  <a:pt x="6832872" y="2187706"/>
                </a:lnTo>
                <a:lnTo>
                  <a:pt x="6846152" y="2436652"/>
                </a:lnTo>
                <a:lnTo>
                  <a:pt x="6850858" y="2564211"/>
                </a:lnTo>
                <a:lnTo>
                  <a:pt x="6856069" y="2694512"/>
                </a:lnTo>
                <a:lnTo>
                  <a:pt x="6860943" y="2826871"/>
                </a:lnTo>
                <a:lnTo>
                  <a:pt x="6864137" y="2959917"/>
                </a:lnTo>
                <a:lnTo>
                  <a:pt x="6866995" y="3095705"/>
                </a:lnTo>
                <a:lnTo>
                  <a:pt x="6870020" y="3232865"/>
                </a:lnTo>
                <a:lnTo>
                  <a:pt x="6872037" y="3372768"/>
                </a:lnTo>
                <a:lnTo>
                  <a:pt x="6872037" y="3514043"/>
                </a:lnTo>
                <a:lnTo>
                  <a:pt x="6873046" y="3656689"/>
                </a:lnTo>
                <a:lnTo>
                  <a:pt x="6872037" y="3800707"/>
                </a:lnTo>
                <a:lnTo>
                  <a:pt x="6870020" y="3946783"/>
                </a:lnTo>
                <a:lnTo>
                  <a:pt x="6868171" y="4092858"/>
                </a:lnTo>
                <a:lnTo>
                  <a:pt x="6864137" y="4240991"/>
                </a:lnTo>
                <a:lnTo>
                  <a:pt x="6859935" y="4390495"/>
                </a:lnTo>
                <a:lnTo>
                  <a:pt x="6855060" y="4540000"/>
                </a:lnTo>
                <a:lnTo>
                  <a:pt x="6848169" y="4690876"/>
                </a:lnTo>
                <a:lnTo>
                  <a:pt x="6839932" y="4843123"/>
                </a:lnTo>
                <a:lnTo>
                  <a:pt x="6832032" y="4996057"/>
                </a:lnTo>
                <a:lnTo>
                  <a:pt x="6821947" y="5148990"/>
                </a:lnTo>
                <a:lnTo>
                  <a:pt x="6809844" y="5303981"/>
                </a:lnTo>
                <a:lnTo>
                  <a:pt x="6797742" y="5456914"/>
                </a:lnTo>
                <a:lnTo>
                  <a:pt x="6783790" y="5612591"/>
                </a:lnTo>
                <a:lnTo>
                  <a:pt x="6768494" y="5768953"/>
                </a:lnTo>
                <a:lnTo>
                  <a:pt x="6752358" y="5923258"/>
                </a:lnTo>
                <a:lnTo>
                  <a:pt x="6733532" y="6079621"/>
                </a:lnTo>
                <a:lnTo>
                  <a:pt x="6713361" y="6235297"/>
                </a:lnTo>
                <a:lnTo>
                  <a:pt x="6693358" y="6391660"/>
                </a:lnTo>
                <a:lnTo>
                  <a:pt x="6669994" y="6547336"/>
                </a:lnTo>
                <a:lnTo>
                  <a:pt x="6646125" y="6702327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dir="10800000" algn="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57BC2-E2F4-3640-A819-628AB1A4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12" y="995517"/>
            <a:ext cx="5568089" cy="4795684"/>
          </a:xfrm>
        </p:spPr>
        <p:txBody>
          <a:bodyPr>
            <a:normAutofit/>
          </a:bodyPr>
          <a:lstStyle/>
          <a:p>
            <a:r>
              <a:rPr lang="hu-HU" sz="5400" dirty="0"/>
              <a:t>Köszönöm a figyelmet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3A66B45-2604-5B49-BF72-9DB8C923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782" y="995517"/>
            <a:ext cx="4353751" cy="4795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cap="none" dirty="0" err="1"/>
              <a:t>Benda</a:t>
            </a:r>
            <a:r>
              <a:rPr lang="hu-HU" sz="1800" cap="none" dirty="0"/>
              <a:t> Krisztián</a:t>
            </a:r>
          </a:p>
          <a:p>
            <a:pPr marL="0" indent="0">
              <a:buNone/>
            </a:pPr>
            <a:r>
              <a:rPr lang="hu-HU" sz="1800" cap="none" dirty="0" err="1"/>
              <a:t>krisztianbenda@gmail.com</a:t>
            </a:r>
            <a:endParaRPr lang="hu-HU" sz="1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BCC7-BFEC-584C-B8A7-14D5FA7E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7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7C19F7-0CCA-418E-BD59-C5D8048DE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5326F-C37B-164B-8023-6E51E9CB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hu-HU" dirty="0"/>
              <a:t>Probléma</a:t>
            </a:r>
          </a:p>
        </p:txBody>
      </p:sp>
      <p:pic>
        <p:nvPicPr>
          <p:cNvPr id="7" name="Picture 6" descr="A screen shot of a person&#10;&#10;Description automatically generated">
            <a:extLst>
              <a:ext uri="{FF2B5EF4-FFF2-40B4-BE49-F238E27FC236}">
                <a16:creationId xmlns:a16="http://schemas.microsoft.com/office/drawing/2014/main" id="{72774EE2-3E56-4B42-9598-F3DFA2C10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2638"/>
          <a:stretch/>
        </p:blipFill>
        <p:spPr>
          <a:xfrm>
            <a:off x="257592" y="10"/>
            <a:ext cx="3479523" cy="1700774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car on the road&#10;&#10;Description automatically generated">
            <a:extLst>
              <a:ext uri="{FF2B5EF4-FFF2-40B4-BE49-F238E27FC236}">
                <a16:creationId xmlns:a16="http://schemas.microsoft.com/office/drawing/2014/main" id="{8082B2E9-FB7B-5947-BAC7-BCC3AFF81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55" r="2" b="2"/>
          <a:stretch/>
        </p:blipFill>
        <p:spPr>
          <a:xfrm>
            <a:off x="257591" y="1719072"/>
            <a:ext cx="3479523" cy="17099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11" name="Picture 10" descr="A close up of a car&#10;&#10;Description automatically generated">
            <a:extLst>
              <a:ext uri="{FF2B5EF4-FFF2-40B4-BE49-F238E27FC236}">
                <a16:creationId xmlns:a16="http://schemas.microsoft.com/office/drawing/2014/main" id="{28E2DE0C-F3F3-8A4D-B92F-4153BB9583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4" r="4" b="4"/>
          <a:stretch/>
        </p:blipFill>
        <p:spPr>
          <a:xfrm>
            <a:off x="257588" y="3438144"/>
            <a:ext cx="3483864" cy="17099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6E70B29D-6F9B-DF47-BECC-8368F759B7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744" r="4" b="4"/>
          <a:stretch/>
        </p:blipFill>
        <p:spPr>
          <a:xfrm>
            <a:off x="257587" y="5166360"/>
            <a:ext cx="3483864" cy="17099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5E1EC-8B9C-B547-8E10-03BF270BB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176670"/>
            <a:ext cx="6761536" cy="4333459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hu-HU" sz="2100" cap="none" dirty="0"/>
              <a:t>Feliratok pozícionálása vizuális tartalom kitakarásával jár</a:t>
            </a:r>
          </a:p>
          <a:p>
            <a:pPr>
              <a:lnSpc>
                <a:spcPct val="200000"/>
              </a:lnSpc>
            </a:pPr>
            <a:r>
              <a:rPr lang="hu-HU" sz="2100" cap="none" dirty="0"/>
              <a:t>Nehezíti az érthetőséget</a:t>
            </a:r>
          </a:p>
          <a:p>
            <a:pPr>
              <a:lnSpc>
                <a:spcPct val="200000"/>
              </a:lnSpc>
            </a:pPr>
            <a:r>
              <a:rPr lang="hu-HU" sz="2100" cap="none" dirty="0"/>
              <a:t>Rontja az élvezhetőséget</a:t>
            </a:r>
          </a:p>
          <a:p>
            <a:pPr>
              <a:lnSpc>
                <a:spcPct val="200000"/>
              </a:lnSpc>
            </a:pPr>
            <a:r>
              <a:rPr lang="hu-HU" sz="2100" cap="none" dirty="0"/>
              <a:t>Két részfeladat</a:t>
            </a:r>
          </a:p>
          <a:p>
            <a:pPr lvl="1">
              <a:lnSpc>
                <a:spcPct val="200000"/>
              </a:lnSpc>
            </a:pPr>
            <a:r>
              <a:rPr lang="hu-HU" sz="2100" cap="none" dirty="0"/>
              <a:t>Képek</a:t>
            </a:r>
          </a:p>
          <a:p>
            <a:pPr lvl="1">
              <a:lnSpc>
                <a:spcPct val="200000"/>
              </a:lnSpc>
            </a:pPr>
            <a:r>
              <a:rPr lang="hu-HU" sz="2100" cap="none" dirty="0"/>
              <a:t>Videók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ECB438-66E2-764E-A3A7-B356050A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E21B2-5933-9247-9462-46DAD813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rgbClr val="BFBFBF"/>
                </a:solidFill>
              </a:rPr>
              <a:t>Jelenlegi megoldások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69D43-64C6-ED41-B17A-91ACCED93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979695"/>
            <a:ext cx="9905998" cy="21027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hu-HU" cap="none" dirty="0"/>
              <a:t>Párbeszéd alapú pozícionálásra optimalizáltak</a:t>
            </a:r>
          </a:p>
          <a:p>
            <a:pPr>
              <a:lnSpc>
                <a:spcPct val="150000"/>
              </a:lnSpc>
            </a:pPr>
            <a:r>
              <a:rPr lang="hu-HU" cap="none" dirty="0"/>
              <a:t>Szemmozgás adatok felvétele és manuális elemzése</a:t>
            </a:r>
          </a:p>
          <a:p>
            <a:pPr>
              <a:lnSpc>
                <a:spcPct val="150000"/>
              </a:lnSpc>
            </a:pPr>
            <a:r>
              <a:rPr lang="hu-HU" cap="none" dirty="0"/>
              <a:t>Nem foglalkoznak a kitakart tartalommal</a:t>
            </a:r>
          </a:p>
          <a:p>
            <a:pPr>
              <a:lnSpc>
                <a:spcPct val="150000"/>
              </a:lnSpc>
            </a:pPr>
            <a:r>
              <a:rPr lang="hu-HU" cap="none" dirty="0"/>
              <a:t>Kézi igazításra adnak lehetőséget</a:t>
            </a:r>
          </a:p>
          <a:p>
            <a:endParaRPr lang="hu-HU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FA7C820-A3C7-524C-AD2F-0896E83AB01D}"/>
              </a:ext>
            </a:extLst>
          </p:cNvPr>
          <p:cNvSpPr/>
          <p:nvPr/>
        </p:nvSpPr>
        <p:spPr>
          <a:xfrm>
            <a:off x="2038865" y="5212491"/>
            <a:ext cx="1692876" cy="531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A77E2-02DA-3540-BC2E-67FC3BCA473A}"/>
              </a:ext>
            </a:extLst>
          </p:cNvPr>
          <p:cNvSpPr txBox="1"/>
          <p:nvPr/>
        </p:nvSpPr>
        <p:spPr>
          <a:xfrm>
            <a:off x="4123163" y="5293495"/>
            <a:ext cx="394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cap="all" dirty="0"/>
              <a:t>NINCS automatizált megoldás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1B222-9E77-D949-B6A1-56E86E85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10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42B8-489D-D74D-983C-D4F34A90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Rendszerterv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2B70F-324F-CF45-B2F3-A9145562E2EF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Detektorok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Él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Objektum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Szöveg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Logó</a:t>
            </a: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6A4C04-C9E3-A045-8C72-4F3A91444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951" y="645106"/>
            <a:ext cx="6642719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C746E-D89F-BF49-8FE5-045AF964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0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B839-7CD8-AC4F-9E87-BB29CD0F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Éldetekció</a:t>
            </a:r>
          </a:p>
        </p:txBody>
      </p:sp>
      <p:pic>
        <p:nvPicPr>
          <p:cNvPr id="4" name="Picture 3" descr="A screen shot of a person in a suit and tie&#10;&#10;Description automatically generated">
            <a:extLst>
              <a:ext uri="{FF2B5EF4-FFF2-40B4-BE49-F238E27FC236}">
                <a16:creationId xmlns:a16="http://schemas.microsoft.com/office/drawing/2014/main" id="{4F579E9D-34A5-024D-92B3-179FA4DAF5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39560" y="609600"/>
            <a:ext cx="3501955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2066FBC-C766-3D48-83CD-DF708C5574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8" y="3132028"/>
            <a:ext cx="4765597" cy="2930842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CF82-FA6C-F342-8860-A88724AE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>
            <a:normAutofit/>
          </a:bodyPr>
          <a:lstStyle/>
          <a:p>
            <a:r>
              <a:rPr lang="hu-HU" cap="none" dirty="0" err="1"/>
              <a:t>Canny</a:t>
            </a:r>
            <a:r>
              <a:rPr lang="hu-HU" cap="none" dirty="0"/>
              <a:t> </a:t>
            </a:r>
            <a:r>
              <a:rPr lang="hu-HU" cap="none" dirty="0" err="1"/>
              <a:t>Edge</a:t>
            </a:r>
            <a:r>
              <a:rPr lang="hu-HU" cap="none" dirty="0"/>
              <a:t> Detektor</a:t>
            </a:r>
          </a:p>
          <a:p>
            <a:r>
              <a:rPr lang="hu-HU" cap="none" dirty="0"/>
              <a:t>Képek Fekete-fehér leképzése</a:t>
            </a:r>
          </a:p>
          <a:p>
            <a:r>
              <a:rPr lang="hu-HU" cap="none" dirty="0"/>
              <a:t>Általánosságban jól használható</a:t>
            </a:r>
          </a:p>
          <a:p>
            <a:r>
              <a:rPr lang="hu-HU" cap="none" dirty="0"/>
              <a:t>De szükséges más algoritmusok használata is 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4FFEF23-8BFA-FA49-863E-A9E2827EC825}"/>
              </a:ext>
            </a:extLst>
          </p:cNvPr>
          <p:cNvSpPr/>
          <p:nvPr/>
        </p:nvSpPr>
        <p:spPr>
          <a:xfrm>
            <a:off x="2608622" y="2759272"/>
            <a:ext cx="963827" cy="280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6350F-C825-2D45-9594-530BC2F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3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3ACA-4B64-9347-BCC2-F31E84BB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Objektumdetektálás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9ABB-8787-5C48-8056-727FE4435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62100"/>
            <a:ext cx="9905998" cy="3124201"/>
          </a:xfrm>
        </p:spPr>
        <p:txBody>
          <a:bodyPr>
            <a:normAutofit/>
          </a:bodyPr>
          <a:lstStyle/>
          <a:p>
            <a:r>
              <a:rPr lang="hu-HU" sz="1800" cap="none" dirty="0"/>
              <a:t>YOLO (</a:t>
            </a:r>
            <a:r>
              <a:rPr lang="hu-HU" sz="1800" cap="none" dirty="0" err="1"/>
              <a:t>You</a:t>
            </a:r>
            <a:r>
              <a:rPr lang="hu-HU" sz="1800" cap="none" dirty="0"/>
              <a:t> </a:t>
            </a:r>
            <a:r>
              <a:rPr lang="hu-HU" sz="1800" cap="none" dirty="0" err="1"/>
              <a:t>Only</a:t>
            </a:r>
            <a:r>
              <a:rPr lang="hu-HU" sz="1800" cap="none" dirty="0"/>
              <a:t> </a:t>
            </a:r>
            <a:r>
              <a:rPr lang="hu-HU" sz="1800" cap="none" dirty="0" err="1"/>
              <a:t>Look</a:t>
            </a:r>
            <a:r>
              <a:rPr lang="hu-HU" sz="1800" cap="none" dirty="0"/>
              <a:t> </a:t>
            </a:r>
            <a:r>
              <a:rPr lang="hu-HU" sz="1800" cap="none" dirty="0" err="1"/>
              <a:t>Once</a:t>
            </a:r>
            <a:r>
              <a:rPr lang="hu-HU" sz="1800" cap="none" dirty="0"/>
              <a:t>)</a:t>
            </a:r>
          </a:p>
          <a:p>
            <a:r>
              <a:rPr lang="hu-HU" sz="1800" cap="none" dirty="0"/>
              <a:t>Általános paraméterezés</a:t>
            </a:r>
          </a:p>
          <a:p>
            <a:r>
              <a:rPr lang="hu-HU" sz="1800" cap="none" dirty="0"/>
              <a:t>Különböző objektumok felismerése</a:t>
            </a:r>
          </a:p>
          <a:p>
            <a:r>
              <a:rPr lang="hu-HU" sz="1800" cap="none" dirty="0"/>
              <a:t>Képek szürkeárnyalatos Mappé konvertálása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2C16C-3C96-AB4A-A92D-4FB8A904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51" y="223452"/>
            <a:ext cx="5060949" cy="3781631"/>
          </a:xfrm>
          <a:prstGeom prst="rect">
            <a:avLst/>
          </a:prstGeom>
        </p:spPr>
      </p:pic>
      <p:pic>
        <p:nvPicPr>
          <p:cNvPr id="5" name="Picture 4" descr="A picture containing road&#10;&#10;Description automatically generated">
            <a:extLst>
              <a:ext uri="{FF2B5EF4-FFF2-40B4-BE49-F238E27FC236}">
                <a16:creationId xmlns:a16="http://schemas.microsoft.com/office/drawing/2014/main" id="{0E45E7F0-C296-0941-B4EB-91022DD9A7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32849" y="4229099"/>
            <a:ext cx="10217751" cy="24054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6FFD4-2BCC-6E4E-B58C-2695AABB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829" y="606583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9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154D-E05A-4641-9C71-6BB5D192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609600"/>
            <a:ext cx="6038768" cy="1905000"/>
          </a:xfrm>
        </p:spPr>
        <p:txBody>
          <a:bodyPr>
            <a:normAutofit/>
          </a:bodyPr>
          <a:lstStyle/>
          <a:p>
            <a:r>
              <a:rPr lang="hu-HU" dirty="0"/>
              <a:t>Karakterlokalizáció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1817-D957-1D47-91DB-12180C06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63" y="1497464"/>
            <a:ext cx="5920867" cy="3373879"/>
          </a:xfrm>
        </p:spPr>
        <p:txBody>
          <a:bodyPr>
            <a:normAutofit/>
          </a:bodyPr>
          <a:lstStyle/>
          <a:p>
            <a:r>
              <a:rPr lang="hu-HU" cap="none" dirty="0"/>
              <a:t>Csak lokalizációra van szükség, felismerésre nem</a:t>
            </a:r>
          </a:p>
          <a:p>
            <a:r>
              <a:rPr lang="hu-HU" cap="none" dirty="0" err="1"/>
              <a:t>Xinyu</a:t>
            </a:r>
            <a:r>
              <a:rPr lang="hu-HU" cap="none" dirty="0"/>
              <a:t> </a:t>
            </a:r>
            <a:r>
              <a:rPr lang="hu-HU" cap="none" dirty="0" err="1"/>
              <a:t>Zhou</a:t>
            </a:r>
            <a:r>
              <a:rPr lang="hu-HU" cap="none" dirty="0"/>
              <a:t> EAST architektúra</a:t>
            </a:r>
          </a:p>
          <a:p>
            <a:r>
              <a:rPr lang="hu-HU" cap="none" dirty="0"/>
              <a:t>Konfidencia állításával a hatékonyság javítható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road&#10;&#10;Description automatically generated">
            <a:extLst>
              <a:ext uri="{FF2B5EF4-FFF2-40B4-BE49-F238E27FC236}">
                <a16:creationId xmlns:a16="http://schemas.microsoft.com/office/drawing/2014/main" id="{285DA919-8BA5-AF4D-A4BE-40B7FC5901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69" y="704335"/>
            <a:ext cx="4620981" cy="2564645"/>
          </a:xfrm>
          <a:prstGeom prst="rect">
            <a:avLst/>
          </a:prstGeom>
        </p:spPr>
      </p:pic>
      <p:pic>
        <p:nvPicPr>
          <p:cNvPr id="5" name="Picture 4" descr="A picture containing road&#10;&#10;Description automatically generated">
            <a:extLst>
              <a:ext uri="{FF2B5EF4-FFF2-40B4-BE49-F238E27FC236}">
                <a16:creationId xmlns:a16="http://schemas.microsoft.com/office/drawing/2014/main" id="{E49B9D2B-04DE-5642-94B0-BC094F725B8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68" y="3589021"/>
            <a:ext cx="4620981" cy="2564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E673D-659E-484D-8A3E-3A0FEA6E2994}"/>
              </a:ext>
            </a:extLst>
          </p:cNvPr>
          <p:cNvSpPr txBox="1"/>
          <p:nvPr/>
        </p:nvSpPr>
        <p:spPr>
          <a:xfrm>
            <a:off x="9552986" y="33500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1"/>
                </a:solidFill>
              </a:rPr>
              <a:t>50%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CB1C6-4EB1-B840-B508-813B17D12B38}"/>
              </a:ext>
            </a:extLst>
          </p:cNvPr>
          <p:cNvSpPr txBox="1"/>
          <p:nvPr/>
        </p:nvSpPr>
        <p:spPr>
          <a:xfrm>
            <a:off x="9556696" y="615699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1"/>
                </a:solidFill>
              </a:rPr>
              <a:t>0.125%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3A58E-D38B-1D45-87F0-A062EA47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79" y="606583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1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F28DF4-08D5-4BC4-84A1-C0DCA66F4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D0BE6-7705-C24D-9EFA-9AF21654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hu-HU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Logódetekció</a:t>
            </a:r>
            <a:endParaRPr lang="hu-HU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8F5FA-2ADE-7E44-9660-A8AD4C2EE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2123662"/>
          </a:xfrm>
        </p:spPr>
        <p:txBody>
          <a:bodyPr anchor="t">
            <a:normAutofit/>
          </a:bodyPr>
          <a:lstStyle/>
          <a:p>
            <a:pPr>
              <a:buClr>
                <a:schemeClr val="bg2"/>
              </a:buClr>
            </a:pPr>
            <a:r>
              <a:rPr lang="hu-HU" cap="non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Nincs kellően jó megoldás</a:t>
            </a:r>
          </a:p>
          <a:p>
            <a:pPr>
              <a:buClr>
                <a:schemeClr val="bg2"/>
              </a:buClr>
            </a:pPr>
            <a:r>
              <a:rPr lang="hu-HU" cap="none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Yolo</a:t>
            </a:r>
            <a:r>
              <a:rPr lang="hu-HU" cap="non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márkajelzésekre optimalizált verziója</a:t>
            </a:r>
          </a:p>
          <a:p>
            <a:pPr>
              <a:buClr>
                <a:schemeClr val="bg2"/>
              </a:buClr>
            </a:pPr>
            <a:r>
              <a:rPr lang="hu-HU" cap="non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Kevés márkát ismer fel pontatlanul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89AE0452-FADF-4CC9-8A9B-B5393D499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3F4F5-12CA-B44C-A5D0-6E00728DD4D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8" b="10448"/>
          <a:stretch/>
        </p:blipFill>
        <p:spPr bwMode="auto">
          <a:xfrm>
            <a:off x="1148186" y="2336168"/>
            <a:ext cx="4451371" cy="184123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F4A0C-268A-1D43-87FD-AD75B655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2"/>
                </a:solidFill>
              </a:rPr>
              <a:pPr/>
              <a:t>8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59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4E04-4D6E-3040-8071-5F42F167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657" y="2476500"/>
            <a:ext cx="3818213" cy="1905000"/>
          </a:xfrm>
        </p:spPr>
        <p:txBody>
          <a:bodyPr/>
          <a:lstStyle/>
          <a:p>
            <a:r>
              <a:rPr lang="hu-HU" dirty="0"/>
              <a:t>Elkészült megoldás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A010A-AADE-194F-B773-148832FE483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56" y="141121"/>
            <a:ext cx="6200555" cy="65511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2DA7-2759-3A44-9B82-D6CF57C9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21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171</Words>
  <Application>Microsoft Macintosh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Feliratok illesztése képekre és videókra mesterséges intelligencia használatával</vt:lpstr>
      <vt:lpstr>Probléma</vt:lpstr>
      <vt:lpstr>Jelenlegi megoldások</vt:lpstr>
      <vt:lpstr>Rendszerterv</vt:lpstr>
      <vt:lpstr>Éldetekció</vt:lpstr>
      <vt:lpstr>Objektumdetektálás</vt:lpstr>
      <vt:lpstr>Karakterlokalizáció</vt:lpstr>
      <vt:lpstr>Logódetekció</vt:lpstr>
      <vt:lpstr>Elkészült megoldás</vt:lpstr>
      <vt:lpstr>PowerPoint Presentation</vt:lpstr>
      <vt:lpstr>PowerPoint Presentation</vt:lpstr>
      <vt:lpstr>Összegzés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Feliratok illesztése képekre és videókra mesterséges intelligencia használatával</dc:title>
  <dc:creator>Krisztian.Benda</dc:creator>
  <cp:lastModifiedBy>Krisztian.Benda</cp:lastModifiedBy>
  <cp:revision>2</cp:revision>
  <dcterms:created xsi:type="dcterms:W3CDTF">2019-12-15T17:40:20Z</dcterms:created>
  <dcterms:modified xsi:type="dcterms:W3CDTF">2019-12-15T17:56:05Z</dcterms:modified>
</cp:coreProperties>
</file>